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994720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  <a:latin typeface="Bahnschrift SemiCondensed" panose="020B0502040204020203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979026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  <a:latin typeface="Bahnschrift SemiCondensed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64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86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338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2713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21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885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445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54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59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15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05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12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55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934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3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90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FA2-7699-4AF4-A7C6-BD5CA13596C9}" type="datetimeFigureOut">
              <a:rPr lang="hu-HU" smtClean="0"/>
              <a:t>2026. 02. 01.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977B-19A0-4B02-8AD4-F79EC30258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07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569" y="565677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2191808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Bahnschrift SemiCondensed" panose="020B0502040204020203" pitchFamily="34" charset="0"/>
              </a:defRPr>
            </a:lvl1pPr>
          </a:lstStyle>
          <a:p>
            <a:fld id="{F406DFA2-7699-4AF4-A7C6-BD5CA13596C9}" type="datetimeFigureOut">
              <a:rPr lang="hu-HU" smtClean="0"/>
              <a:pPr/>
              <a:t>2026. 02. 01.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Bahnschrift SemiCondensed" panose="020B0502040204020203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Bahnschrift SemiCondensed" panose="020B0502040204020203" pitchFamily="34" charset="0"/>
              </a:defRPr>
            </a:lvl1pPr>
          </a:lstStyle>
          <a:p>
            <a:fld id="{55F3977B-19A0-4B02-8AD4-F79EC30258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897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Bahnschrift SemiCondensed" panose="020B05020402040202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Bahnschrift SemiCondensed" panose="020B0502040204020203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Bahnschrift SemiCondensed" panose="020B0502040204020203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Bahnschrift SemiCondensed" panose="020B0502040204020203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Bahnschrift SemiCondensed" panose="020B0502040204020203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Bahnschrift SemiCondensed" panose="020B0502040204020203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Athens</a:t>
            </a:r>
            <a:r>
              <a:rPr lang="hu-HU" dirty="0"/>
              <a:t> </a:t>
            </a:r>
            <a:r>
              <a:rPr lang="hu-HU" dirty="0" err="1"/>
              <a:t>Experience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435">
            <a:off x="6931007" y="1184886"/>
            <a:ext cx="1654319" cy="29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757">
            <a:off x="9415082" y="565751"/>
            <a:ext cx="1948813" cy="3461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766">
            <a:off x="777886" y="4749481"/>
            <a:ext cx="2851522" cy="1605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436">
            <a:off x="7191918" y="4534204"/>
            <a:ext cx="3616270" cy="2035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55" y="2194559"/>
            <a:ext cx="2574977" cy="1931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31" y="2295542"/>
            <a:ext cx="1929695" cy="3427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C7A71CD-D528-6AA8-F8FC-CE73299E6660}"/>
              </a:ext>
            </a:extLst>
          </p:cNvPr>
          <p:cNvSpPr txBox="1"/>
          <p:nvPr/>
        </p:nvSpPr>
        <p:spPr>
          <a:xfrm>
            <a:off x="370124" y="6560471"/>
            <a:ext cx="15872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Szalontai Benjámin Máté</a:t>
            </a:r>
          </a:p>
        </p:txBody>
      </p:sp>
    </p:spTree>
    <p:extLst>
      <p:ext uri="{BB962C8B-B14F-4D97-AF65-F5344CB8AC3E}">
        <p14:creationId xmlns:p14="http://schemas.microsoft.com/office/powerpoint/2010/main" val="257869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15637" y="274319"/>
            <a:ext cx="5453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Basic </a:t>
            </a:r>
            <a:r>
              <a:rPr lang="hu-HU" sz="3200" b="1" dirty="0" err="1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Information</a:t>
            </a:r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 </a:t>
            </a:r>
            <a:r>
              <a:rPr lang="hu-HU" sz="3200" dirty="0" err="1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About</a:t>
            </a:r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 </a:t>
            </a:r>
            <a:r>
              <a:rPr lang="hu-HU" sz="3200" dirty="0" err="1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My</a:t>
            </a:r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 </a:t>
            </a:r>
            <a:r>
              <a:rPr lang="hu-HU" sz="3200" dirty="0" err="1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Stay</a:t>
            </a:r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:</a:t>
            </a:r>
          </a:p>
          <a:p>
            <a:pPr marL="457200" indent="-457200">
              <a:buFont typeface="Bahnschrift SemiCondensed" panose="020B0502040204020203" pitchFamily="34" charset="0"/>
              <a:buChar char="―"/>
            </a:pPr>
            <a:r>
              <a:rPr lang="hu-HU" sz="3200" dirty="0" err="1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Location</a:t>
            </a:r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: </a:t>
            </a:r>
            <a:r>
              <a:rPr lang="hu-HU" sz="3200" dirty="0" err="1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Warsaw</a:t>
            </a:r>
            <a:endParaRPr lang="hu-HU" sz="3200" dirty="0">
              <a:solidFill>
                <a:schemeClr val="bg2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pPr marL="457200" indent="-457200">
              <a:buFont typeface="Bahnschrift SemiCondensed" panose="020B0502040204020203" pitchFamily="34" charset="0"/>
              <a:buChar char="―"/>
            </a:pPr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Time: 2025 </a:t>
            </a:r>
            <a:r>
              <a:rPr lang="hu-HU" sz="3200" dirty="0" err="1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Autumn</a:t>
            </a:r>
            <a:endParaRPr lang="hu-HU" sz="3200" dirty="0">
              <a:solidFill>
                <a:schemeClr val="bg2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pPr marL="457200" indent="-457200">
              <a:buFont typeface="Bahnschrift SemiCondensed" panose="020B0502040204020203" pitchFamily="34" charset="0"/>
              <a:buChar char="―"/>
            </a:pPr>
            <a:r>
              <a:rPr lang="hu-HU" sz="3200" dirty="0" err="1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Course</a:t>
            </a:r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: </a:t>
            </a:r>
            <a:r>
              <a:rPr lang="hu-HU" sz="3200" dirty="0" err="1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Lithium</a:t>
            </a:r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-Ion </a:t>
            </a:r>
            <a:r>
              <a:rPr lang="hu-HU" sz="3200" dirty="0" err="1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battery</a:t>
            </a:r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 </a:t>
            </a:r>
            <a:r>
              <a:rPr lang="hu-HU" sz="3200" dirty="0" err="1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technology</a:t>
            </a:r>
            <a:r>
              <a:rPr lang="hu-HU" sz="3200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 and </a:t>
            </a:r>
            <a:r>
              <a:rPr lang="hu-HU" sz="3200" dirty="0" err="1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</a:rPr>
              <a:t>beyond</a:t>
            </a:r>
            <a:endParaRPr lang="hu-HU" sz="3200" dirty="0">
              <a:solidFill>
                <a:schemeClr val="bg2">
                  <a:lumMod val="50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7" y="3768795"/>
            <a:ext cx="4086627" cy="1814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8516">
            <a:off x="6151209" y="1498736"/>
            <a:ext cx="5610548" cy="4387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320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750" y="332922"/>
            <a:ext cx="5187905" cy="980490"/>
          </a:xfrm>
        </p:spPr>
        <p:txBody>
          <a:bodyPr>
            <a:normAutofit fontScale="90000"/>
          </a:bodyPr>
          <a:lstStyle/>
          <a:p>
            <a:r>
              <a:rPr lang="hu-HU" dirty="0"/>
              <a:t>The </a:t>
            </a:r>
            <a:r>
              <a:rPr lang="hu-HU" dirty="0" err="1"/>
              <a:t>quality</a:t>
            </a:r>
            <a:r>
              <a:rPr lang="hu-HU" dirty="0"/>
              <a:t> of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course</a:t>
            </a:r>
            <a:r>
              <a:rPr lang="hu-HU" dirty="0"/>
              <a:t> </a:t>
            </a:r>
            <a:r>
              <a:rPr lang="hu-HU" sz="3100" i="1" dirty="0"/>
              <a:t>(It </a:t>
            </a:r>
            <a:r>
              <a:rPr lang="hu-HU" sz="3100" i="1" dirty="0" err="1"/>
              <a:t>wasn’t</a:t>
            </a:r>
            <a:r>
              <a:rPr lang="hu-HU" sz="3100" i="1" dirty="0"/>
              <a:t> </a:t>
            </a:r>
            <a:r>
              <a:rPr lang="hu-HU" sz="3100" i="1" dirty="0" err="1"/>
              <a:t>just</a:t>
            </a:r>
            <a:r>
              <a:rPr lang="hu-HU" sz="3100" i="1" dirty="0"/>
              <a:t> a </a:t>
            </a:r>
            <a:r>
              <a:rPr lang="hu-HU" sz="3100" i="1" dirty="0" err="1"/>
              <a:t>holiday</a:t>
            </a:r>
            <a:r>
              <a:rPr lang="hu-HU" sz="3100" i="1" dirty="0"/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696">
            <a:off x="9343356" y="261882"/>
            <a:ext cx="1950168" cy="3463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20">
            <a:off x="6289129" y="4178466"/>
            <a:ext cx="4375393" cy="2463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13">
            <a:off x="927505" y="1676275"/>
            <a:ext cx="3571638" cy="2626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666">
            <a:off x="5812710" y="377875"/>
            <a:ext cx="1965627" cy="3491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322">
            <a:off x="1401952" y="4767881"/>
            <a:ext cx="3145508" cy="1770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310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047" y="115969"/>
            <a:ext cx="3596886" cy="1507067"/>
          </a:xfrm>
        </p:spPr>
        <p:txBody>
          <a:bodyPr/>
          <a:lstStyle/>
          <a:p>
            <a:r>
              <a:rPr lang="hu-HU" dirty="0" err="1">
                <a:solidFill>
                  <a:schemeClr val="bg2">
                    <a:lumMod val="50000"/>
                  </a:schemeClr>
                </a:solidFill>
              </a:rPr>
              <a:t>SOCIAL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2">
                    <a:lumMod val="50000"/>
                  </a:schemeClr>
                </a:solidFill>
              </a:rPr>
              <a:t>ACTIVITIES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1" b="10238"/>
          <a:stretch/>
        </p:blipFill>
        <p:spPr>
          <a:xfrm rot="169957">
            <a:off x="4267393" y="522836"/>
            <a:ext cx="2173259" cy="2901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7" y="1589623"/>
            <a:ext cx="3596886" cy="2025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279">
            <a:off x="535842" y="3690851"/>
            <a:ext cx="1695000" cy="3010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411">
            <a:off x="2826454" y="4168123"/>
            <a:ext cx="1412367" cy="2508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365">
            <a:off x="4769538" y="4269523"/>
            <a:ext cx="2918902" cy="2189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109">
            <a:off x="6909723" y="354868"/>
            <a:ext cx="2078300" cy="2771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86" y="4305644"/>
            <a:ext cx="3610622" cy="2032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209">
            <a:off x="9645194" y="291358"/>
            <a:ext cx="2173564" cy="2898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007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4954" y="2735299"/>
            <a:ext cx="10025912" cy="1507067"/>
          </a:xfrm>
        </p:spPr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watching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PRESENTATION</a:t>
            </a:r>
            <a:r>
              <a:rPr lang="hu-HU" dirty="0"/>
              <a:t>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23" y="266007"/>
            <a:ext cx="4178511" cy="2352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3"/>
          <a:stretch/>
        </p:blipFill>
        <p:spPr>
          <a:xfrm>
            <a:off x="9130905" y="4080516"/>
            <a:ext cx="1808644" cy="2403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2"/>
          <a:stretch/>
        </p:blipFill>
        <p:spPr>
          <a:xfrm>
            <a:off x="5234655" y="4209767"/>
            <a:ext cx="2170380" cy="2307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8" y="4242366"/>
            <a:ext cx="2874027" cy="215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4" y="266006"/>
            <a:ext cx="1507740" cy="2678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97" y="266006"/>
            <a:ext cx="1561018" cy="2772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3A76A2B-69BD-9739-C822-1D14EB2C739D}"/>
              </a:ext>
            </a:extLst>
          </p:cNvPr>
          <p:cNvSpPr txBox="1"/>
          <p:nvPr/>
        </p:nvSpPr>
        <p:spPr>
          <a:xfrm>
            <a:off x="10548903" y="6591993"/>
            <a:ext cx="15872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Szalontai Benjámin Máté</a:t>
            </a:r>
          </a:p>
        </p:txBody>
      </p:sp>
    </p:spTree>
    <p:extLst>
      <p:ext uri="{BB962C8B-B14F-4D97-AF65-F5344CB8AC3E}">
        <p14:creationId xmlns:p14="http://schemas.microsoft.com/office/powerpoint/2010/main" val="230639327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TM02900771[[fn=Szelet]]</Template>
  <TotalTime>141</TotalTime>
  <Words>51</Words>
  <Application>Microsoft Office PowerPoint</Application>
  <PresentationFormat>Szélesvásznú</PresentationFormat>
  <Paragraphs>10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Bahnschrift SemiCondensed</vt:lpstr>
      <vt:lpstr>Wingdings 3</vt:lpstr>
      <vt:lpstr>Szelet</vt:lpstr>
      <vt:lpstr>My Athens Experience</vt:lpstr>
      <vt:lpstr>PowerPoint-bemutató</vt:lpstr>
      <vt:lpstr>The quality of our course (It wasn’t just a holiday)</vt:lpstr>
      <vt:lpstr>SOCIAL ACTIVITIES</vt:lpstr>
      <vt:lpstr>Thank you for watching my small PRESENTATION!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Athens Experience</dc:title>
  <dc:creator>Szalontai Benjámin Máté</dc:creator>
  <cp:lastModifiedBy>Benjámin Máté Szalontai</cp:lastModifiedBy>
  <cp:revision>12</cp:revision>
  <cp:lastPrinted>2026-02-01T19:28:00Z</cp:lastPrinted>
  <dcterms:created xsi:type="dcterms:W3CDTF">2026-02-01T17:12:09Z</dcterms:created>
  <dcterms:modified xsi:type="dcterms:W3CDTF">2026-02-01T20:52:53Z</dcterms:modified>
</cp:coreProperties>
</file>